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6633C7-8D35-49A6-9D96-308E3C9BA6FB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B9AF16-1D44-4182-89EC-989FCEC88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0573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TESOL CONFERENCE</a:t>
            </a:r>
            <a:br>
              <a:rPr lang="en-US" sz="5400" dirty="0" smtClean="0"/>
            </a:br>
            <a:r>
              <a:rPr lang="en-US" sz="5400" dirty="0" smtClean="0"/>
              <a:t>2011, VIETNAM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05400"/>
            <a:ext cx="8610600" cy="14478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                                                         </a:t>
            </a:r>
          </a:p>
          <a:p>
            <a:pPr algn="l"/>
            <a:r>
              <a:rPr lang="en-US" dirty="0" smtClean="0"/>
              <a:t>                                                    </a:t>
            </a:r>
            <a:r>
              <a:rPr lang="en-US" sz="2400" b="1" dirty="0" smtClean="0"/>
              <a:t>Do Huy Thinh, Ph.D.</a:t>
            </a:r>
          </a:p>
          <a:p>
            <a:pPr algn="l"/>
            <a:r>
              <a:rPr lang="en-US" sz="2400" b="1" dirty="0" smtClean="0"/>
              <a:t>                                           Assoc. Professor and Director, SEAMEO RETRAC</a:t>
            </a:r>
          </a:p>
          <a:p>
            <a:pPr algn="l"/>
            <a:r>
              <a:rPr lang="en-US" sz="2400" b="1" dirty="0" smtClean="0"/>
              <a:t>                                           President, TESOL HCMC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HUE UNIVERSITY COLLEGE OF FOREIGN LANGUAGES</a:t>
            </a:r>
          </a:p>
          <a:p>
            <a:r>
              <a:rPr lang="en-US" b="1" dirty="0" smtClean="0"/>
              <a:t>SEAMEO </a:t>
            </a:r>
            <a:r>
              <a:rPr lang="en-US" b="1" dirty="0" smtClean="0"/>
              <a:t>RETRAC and TESOL </a:t>
            </a:r>
            <a:r>
              <a:rPr lang="en-US" b="1" dirty="0" smtClean="0"/>
              <a:t>HCMC</a:t>
            </a:r>
          </a:p>
          <a:p>
            <a:r>
              <a:rPr lang="en-US" b="1" dirty="0" smtClean="0"/>
              <a:t>CURTIN University (Australia)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            and distinguished speakers and presenters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and honored participants.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POLICY</a:t>
            </a:r>
          </a:p>
          <a:p>
            <a:r>
              <a:rPr lang="en-US" b="1" dirty="0" smtClean="0"/>
              <a:t>SKILLS, TECHNIQUES AND ACTIVITIES</a:t>
            </a:r>
          </a:p>
          <a:p>
            <a:r>
              <a:rPr lang="en-US" b="1" dirty="0" smtClean="0"/>
              <a:t>LEARNERS</a:t>
            </a:r>
          </a:p>
          <a:p>
            <a:r>
              <a:rPr lang="en-US" b="1" dirty="0" smtClean="0"/>
              <a:t>ATTITUDE AND MOTIVATION</a:t>
            </a:r>
          </a:p>
          <a:p>
            <a:r>
              <a:rPr lang="en-US" b="1" dirty="0" smtClean="0"/>
              <a:t>TEACHERS</a:t>
            </a:r>
          </a:p>
          <a:p>
            <a:r>
              <a:rPr lang="en-US" b="1" dirty="0" smtClean="0"/>
              <a:t>TESTING AND ASSESSMENT</a:t>
            </a:r>
          </a:p>
          <a:p>
            <a:r>
              <a:rPr lang="en-US" b="1" dirty="0" smtClean="0"/>
              <a:t>TECHNOLOGY</a:t>
            </a:r>
          </a:p>
          <a:p>
            <a:r>
              <a:rPr lang="en-US" b="1" dirty="0" smtClean="0"/>
              <a:t>GLOBALIZATION</a:t>
            </a:r>
          </a:p>
          <a:p>
            <a:r>
              <a:rPr lang="en-US" b="1" dirty="0" smtClean="0"/>
              <a:t>NETWORKING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800" dirty="0" smtClean="0"/>
              <a:t>THANK YOU AND WELCOME YOU ALL TO THE CONFERENCE.</a:t>
            </a:r>
          </a:p>
          <a:p>
            <a:r>
              <a:rPr lang="en-US" sz="4800" dirty="0" smtClean="0"/>
              <a:t>ENJOY!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83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TESOL CONFERENCE 2011, VIETNAM</vt:lpstr>
      <vt:lpstr>ORGANIZERS</vt:lpstr>
      <vt:lpstr>CONTENTS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TESOL CONFERENCE 2011, VIETNAM</dc:title>
  <dc:creator>User</dc:creator>
  <cp:lastModifiedBy>User</cp:lastModifiedBy>
  <cp:revision>5</cp:revision>
  <dcterms:created xsi:type="dcterms:W3CDTF">2011-09-08T08:24:07Z</dcterms:created>
  <dcterms:modified xsi:type="dcterms:W3CDTF">2011-09-09T04:57:30Z</dcterms:modified>
</cp:coreProperties>
</file>